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webextensions/taskpanes.xml" ContentType="application/vnd.ms-office.webextensiontaskpanes+xml"/>
  <Override PartName="/ppt/webextensions/webextension1.xml" ContentType="application/vnd.ms-office.webextension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11/relationships/webextensiontaskpanes" Target="ppt/webextensions/taskpanes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45"/>
  </p:notesMasterIdLst>
  <p:handoutMasterIdLst>
    <p:handoutMasterId r:id="rId46"/>
  </p:handoutMasterIdLst>
  <p:sldIdLst>
    <p:sldId id="356" r:id="rId5"/>
    <p:sldId id="376" r:id="rId6"/>
    <p:sldId id="371" r:id="rId7"/>
    <p:sldId id="367" r:id="rId8"/>
    <p:sldId id="374" r:id="rId9"/>
    <p:sldId id="279" r:id="rId10"/>
    <p:sldId id="377" r:id="rId11"/>
    <p:sldId id="375" r:id="rId12"/>
    <p:sldId id="257" r:id="rId13"/>
    <p:sldId id="284" r:id="rId14"/>
    <p:sldId id="364" r:id="rId15"/>
    <p:sldId id="265" r:id="rId16"/>
    <p:sldId id="363" r:id="rId17"/>
    <p:sldId id="264" r:id="rId18"/>
    <p:sldId id="354" r:id="rId19"/>
    <p:sldId id="269" r:id="rId20"/>
    <p:sldId id="373" r:id="rId21"/>
    <p:sldId id="290" r:id="rId22"/>
    <p:sldId id="291" r:id="rId23"/>
    <p:sldId id="292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293" r:id="rId33"/>
    <p:sldId id="387" r:id="rId34"/>
    <p:sldId id="388" r:id="rId35"/>
    <p:sldId id="389" r:id="rId36"/>
    <p:sldId id="390" r:id="rId37"/>
    <p:sldId id="368" r:id="rId38"/>
    <p:sldId id="378" r:id="rId39"/>
    <p:sldId id="369" r:id="rId40"/>
    <p:sldId id="370" r:id="rId41"/>
    <p:sldId id="295" r:id="rId42"/>
    <p:sldId id="278" r:id="rId43"/>
    <p:sldId id="34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86" autoAdjust="0"/>
    <p:restoredTop sz="83038" autoAdjust="0"/>
  </p:normalViewPr>
  <p:slideViewPr>
    <p:cSldViewPr snapToGrid="0">
      <p:cViewPr>
        <p:scale>
          <a:sx n="80" d="100"/>
          <a:sy n="80" d="100"/>
        </p:scale>
        <p:origin x="-162" y="72"/>
      </p:cViewPr>
      <p:guideLst>
        <p:guide orient="horz"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15368-2506-4AC7-9A04-1A3DDDBECEDC}" type="datetimeFigureOut">
              <a:rPr lang="en-IN" smtClean="0"/>
              <a:t>15-08-2023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8F95-BA2E-40C8-B620-AF55B55C39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428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8/15/2023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609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7E557C-9E66-43F1-9F87-179A985BA47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30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xmlns="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xmlns="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xmlns="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xmlns="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xmlns="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xmlns="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xmlns="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xmlns="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xmlns="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xmlns="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xmlns="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xmlns="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xmlns="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xmlns="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xmlns="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8/15/2023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8/15/2023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xmlns="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xmlns="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xmlns="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xmlns="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xmlns="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xmlns="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8/15/2023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b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</a:t>
            </a:r>
            <a:r>
              <a:rPr lang="en-US" sz="6000" b="1" dirty="0">
                <a:solidFill>
                  <a:srgbClr val="C00000"/>
                </a:solidFill>
              </a:rPr>
              <a:t/>
            </a:r>
            <a:br>
              <a:rPr lang="en-US" sz="6000" b="1" dirty="0">
                <a:solidFill>
                  <a:srgbClr val="C00000"/>
                </a:solidFill>
              </a:rPr>
            </a:br>
            <a:endParaRPr lang="en-US" sz="6000" b="1" dirty="0">
              <a:solidFill>
                <a:srgbClr val="C00000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RLL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GROUP-3</a:t>
            </a:r>
            <a:endParaRPr lang="en-US" sz="2000" dirty="0"/>
          </a:p>
        </p:txBody>
      </p:sp>
      <p:pic>
        <p:nvPicPr>
          <p:cNvPr id="1026" name="Picture 2" descr="The curious case of Online Banking">
            <a:extLst>
              <a:ext uri="{FF2B5EF4-FFF2-40B4-BE49-F238E27FC236}">
                <a16:creationId xmlns:a16="http://schemas.microsoft.com/office/drawing/2014/main" xmlns="" id="{61DEFF19-CBBB-DF85-7BCD-E68906F5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271" y="966634"/>
            <a:ext cx="6394443" cy="497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5" t="-657" r="-333" b="135"/>
          <a:stretch/>
        </p:blipFill>
        <p:spPr>
          <a:xfrm>
            <a:off x="4978401" y="1498600"/>
            <a:ext cx="6146799" cy="408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4976" y="2234819"/>
            <a:ext cx="4157296" cy="363347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Modules involved are</a:t>
            </a:r>
          </a:p>
          <a:p>
            <a:pPr marL="342900" indent="-342900">
              <a:buClr>
                <a:srgbClr val="C00000"/>
              </a:buClr>
              <a:buSzPct val="109000"/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C00000"/>
              </a:buClr>
              <a:buSzPct val="109000"/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57033E0-1641-8121-61B1-1D6E64942FCC}"/>
              </a:ext>
            </a:extLst>
          </p:cNvPr>
          <p:cNvSpPr txBox="1"/>
          <p:nvPr/>
        </p:nvSpPr>
        <p:spPr>
          <a:xfrm>
            <a:off x="1308847" y="121831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MODULES</a:t>
            </a:r>
            <a:endParaRPr lang="en-I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784546-16F1-506B-0085-C7E81D50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61267"/>
            <a:ext cx="4886854" cy="587584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CONTD…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221F1C-2B6B-E1F4-9D67-7CD2DC371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6604" y="629572"/>
            <a:ext cx="9735890" cy="43727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MODULE: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57100" lvl="8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The Admin Can View the Users                                         </a:t>
            </a:r>
          </a:p>
          <a:p>
            <a:pPr marL="1357100" lvl="8" indent="0"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2850" lvl="8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The Admin Approve the Cheque Book Requests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Loan 				 requests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42850" lvl="8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</a:p>
          <a:p>
            <a:pPr marL="1357100" lvl="8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The administrator can also lock the user accounts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18DD7DD-7553-7C74-EDD9-56E2636E3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3" t="44094" r="37557" b="41709"/>
          <a:stretch/>
        </p:blipFill>
        <p:spPr>
          <a:xfrm>
            <a:off x="2281299" y="2488131"/>
            <a:ext cx="2052916" cy="1942632"/>
          </a:xfrm>
          <a:prstGeom prst="rect">
            <a:avLst/>
          </a:prstGeom>
        </p:spPr>
      </p:pic>
      <p:pic>
        <p:nvPicPr>
          <p:cNvPr id="8" name="Picture 2" descr="Man Inscription Admin Icon Outline Man Stock Vector (Royalty Free)  1730974153 | Shutterstock">
            <a:extLst>
              <a:ext uri="{FF2B5EF4-FFF2-40B4-BE49-F238E27FC236}">
                <a16:creationId xmlns:a16="http://schemas.microsoft.com/office/drawing/2014/main" xmlns="" id="{A5E612B2-67AA-E815-C171-BF872BBCC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6"/>
          <a:stretch/>
        </p:blipFill>
        <p:spPr bwMode="auto">
          <a:xfrm>
            <a:off x="1847821" y="2536983"/>
            <a:ext cx="1860184" cy="185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646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917E090F-C05C-BB50-191E-A96295560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753" y="1951038"/>
            <a:ext cx="4702969" cy="37623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Activity 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0E914B9-A9C9-B51D-69CA-22E87D74D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209" y="813265"/>
            <a:ext cx="9310744" cy="1060359"/>
          </a:xfrm>
        </p:spPr>
        <p:txBody>
          <a:bodyPr>
            <a:normAutofit fontScale="90000"/>
          </a:bodyPr>
          <a:lstStyle/>
          <a:p>
            <a:r>
              <a:rPr lang="en-IN" sz="3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 CONTD...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I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USER-module: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B08E460-4904-FE35-EF95-80406E015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2656" y="1968112"/>
            <a:ext cx="6702013" cy="3386700"/>
          </a:xfrm>
        </p:spPr>
        <p:txBody>
          <a:bodyPr/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Register or Login to the Application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Deposit and Withdraw Money from the Account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the Balance in Primary and Savings Account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Chequebook Requests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Loan Request for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Accounts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do the Transaction.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823B74-EEB1-D0B7-A8B4-AA4C6163C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96" t="36573" r="37074" b="34647"/>
          <a:stretch/>
        </p:blipFill>
        <p:spPr>
          <a:xfrm>
            <a:off x="2060988" y="1968112"/>
            <a:ext cx="1918583" cy="251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1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209FD447-B022-CDF5-4548-3FA1220F7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6580" y="2052638"/>
            <a:ext cx="6019800" cy="37623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User Activity Diagram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055044B-7527-3F49-CD2B-40299014BD83}"/>
              </a:ext>
            </a:extLst>
          </p:cNvPr>
          <p:cNvSpPr txBox="1"/>
          <p:nvPr/>
        </p:nvSpPr>
        <p:spPr>
          <a:xfrm>
            <a:off x="1083186" y="94183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sz="28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xmlns="" id="{7D6F1AAF-16A9-21AF-57B8-7C7A10AF9F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10235" y="1667436"/>
            <a:ext cx="9072283" cy="399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78736"/>
            <a:ext cx="3220720" cy="3760891"/>
          </a:xfrm>
        </p:spPr>
        <p:txBody>
          <a:bodyPr>
            <a:normAutofit fontScale="77500" lnSpcReduction="20000"/>
          </a:bodyPr>
          <a:lstStyle/>
          <a:p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: Online Banking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Tables:</a:t>
            </a: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1. admin</a:t>
            </a: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2.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cheque_book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3. Loan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personal_transaction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primary_account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5.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savings_account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6. transactions</a:t>
            </a:r>
          </a:p>
          <a:p>
            <a:pPr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7. user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308" y="2078736"/>
            <a:ext cx="6687372" cy="37608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3AEB78E-699A-0056-615B-295F74D48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458119" y="1404938"/>
            <a:ext cx="5769007" cy="433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67B174E9-720A-E95B-7893-73D4B229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752371"/>
            <a:ext cx="3487420" cy="817667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208471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66" y="1947554"/>
            <a:ext cx="9191502" cy="415797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:  </a:t>
            </a:r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 PAGE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099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4" y="2042556"/>
            <a:ext cx="9369631" cy="406296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PAGE: </a:t>
            </a:r>
            <a:endParaRPr 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711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" r="949"/>
          <a:stretch/>
        </p:blipFill>
        <p:spPr>
          <a:xfrm>
            <a:off x="5486400" y="1790700"/>
            <a:ext cx="5613400" cy="340786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5680" y="976207"/>
            <a:ext cx="4300220" cy="814493"/>
          </a:xfrm>
        </p:spPr>
        <p:txBody>
          <a:bodyPr>
            <a:noAutofit/>
          </a:bodyPr>
          <a:lstStyle/>
          <a:p>
            <a:r>
              <a:rPr lang="en-IN" sz="1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Team </a:t>
            </a:r>
            <a:r>
              <a:rPr lang="en-IN" sz="1400" b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leader :  </a:t>
            </a:r>
            <a:r>
              <a:rPr lang="en-IN" sz="14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NAMRATA KUDACHI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1030" y="1798727"/>
            <a:ext cx="4300220" cy="3633471"/>
          </a:xfrm>
        </p:spPr>
        <p:txBody>
          <a:bodyPr>
            <a:normAutofit/>
          </a:bodyPr>
          <a:lstStyle/>
          <a:p>
            <a:r>
              <a:rPr lang="en-IN" sz="1400" b="1" dirty="0">
                <a:latin typeface="Times New Roman" panose="02020603050405020304" pitchFamily="18" charset="0"/>
              </a:rPr>
              <a:t>TEAM MEMBERS   </a:t>
            </a:r>
            <a:r>
              <a:rPr lang="en-IN" sz="1400" dirty="0">
                <a:latin typeface="Times New Roman" panose="02020603050405020304" pitchFamily="18" charset="0"/>
              </a:rPr>
              <a:t>:</a:t>
            </a:r>
            <a:r>
              <a:rPr lang="en-IN" sz="1400" b="1" dirty="0">
                <a:latin typeface="Times New Roman" panose="02020603050405020304" pitchFamily="18" charset="0"/>
              </a:rPr>
              <a:t>	</a:t>
            </a:r>
            <a:r>
              <a:rPr lang="en-IN" sz="12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NAMRATA KUDACHI</a:t>
            </a:r>
          </a:p>
          <a:p>
            <a:r>
              <a:rPr lang="en-IN" sz="12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		RAHUL CHANDRA MANDAL</a:t>
            </a:r>
          </a:p>
          <a:p>
            <a:r>
              <a:rPr lang="en-IN" sz="12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		HARSHAVARDHAN K</a:t>
            </a:r>
          </a:p>
          <a:p>
            <a:r>
              <a:rPr lang="en-IN" sz="12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		</a:t>
            </a:r>
            <a:r>
              <a:rPr lang="en-IN" sz="12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KANNA KAVERI</a:t>
            </a:r>
          </a:p>
          <a:p>
            <a:r>
              <a:rPr lang="en-IN" sz="12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		N P SRISAKTHIKUMAR</a:t>
            </a:r>
          </a:p>
          <a:p>
            <a:r>
              <a:rPr lang="en-IN" sz="12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		</a:t>
            </a:r>
            <a:r>
              <a:rPr lang="en-IN" sz="12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NALAM ANANTHA LAKSHMI</a:t>
            </a:r>
            <a:endParaRPr lang="en-IN" sz="12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r>
              <a:rPr lang="en-IN" sz="12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		</a:t>
            </a:r>
            <a:r>
              <a:rPr lang="en-IN" sz="12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SELVATHARANI A</a:t>
            </a:r>
            <a:endParaRPr lang="en-IN" sz="12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r>
              <a:rPr lang="en-IN" sz="12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		</a:t>
            </a:r>
            <a:r>
              <a:rPr lang="en-IN" sz="1200" b="1" dirty="0" smtClean="0">
                <a:solidFill>
                  <a:srgbClr val="0070C0"/>
                </a:solidFill>
                <a:latin typeface="Times New Roman" panose="02020603050405020304" pitchFamily="18" charset="0"/>
              </a:rPr>
              <a:t>SOMPALLI BHAVYA</a:t>
            </a:r>
            <a:endParaRPr lang="en-IN" sz="1200" b="1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r>
              <a:rPr lang="en-IN" sz="1200" b="1" dirty="0">
                <a:solidFill>
                  <a:srgbClr val="0070C0"/>
                </a:solidFill>
                <a:latin typeface="Times New Roman" panose="02020603050405020304" pitchFamily="18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92982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35" y="1935678"/>
            <a:ext cx="9155875" cy="41698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DASHBOARD:</a:t>
            </a:r>
          </a:p>
        </p:txBody>
      </p:sp>
    </p:spTree>
    <p:extLst>
      <p:ext uri="{BB962C8B-B14F-4D97-AF65-F5344CB8AC3E}">
        <p14:creationId xmlns:p14="http://schemas.microsoft.com/office/powerpoint/2010/main" val="1210733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39" y="1983180"/>
            <a:ext cx="9322130" cy="412234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DEPOSIT MONEY: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97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25" y="1923804"/>
            <a:ext cx="8633360" cy="418172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WITHDRAW MONEY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23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044" y="1903763"/>
            <a:ext cx="9025247" cy="399827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TRANSFER MONEY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57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49" y="2018806"/>
            <a:ext cx="8312728" cy="40867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TRANSACTION HISTORY: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944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CHEQUE BOOK REQUEST: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24" y="1947554"/>
            <a:ext cx="8360229" cy="4157972"/>
          </a:xfrm>
        </p:spPr>
      </p:pic>
    </p:spTree>
    <p:extLst>
      <p:ext uri="{BB962C8B-B14F-4D97-AF65-F5344CB8AC3E}">
        <p14:creationId xmlns:p14="http://schemas.microsoft.com/office/powerpoint/2010/main" val="1338838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48" y="1959430"/>
            <a:ext cx="8918369" cy="414609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LOAN REQUEST: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88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420" y="1959430"/>
            <a:ext cx="8835241" cy="414609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VIEW PROFILE: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81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03" y="1911928"/>
            <a:ext cx="8431480" cy="419359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EDIT DETAILS: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78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72" y="1603169"/>
            <a:ext cx="7753217" cy="45261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 LOGIN:</a:t>
            </a:r>
            <a:b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rgbClr val="C00000"/>
                </a:solidFill>
              </a:rPr>
              <a:t/>
            </a:r>
            <a:br>
              <a:rPr lang="en-US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110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B70D2A-7244-10F6-A7C7-1706521AD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819" y="992876"/>
            <a:ext cx="10474362" cy="482612"/>
          </a:xfrm>
        </p:spPr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96DFB1-FBE1-66E6-5B79-474853E8A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6340" y="1475488"/>
            <a:ext cx="2663960" cy="455407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</a:t>
            </a:r>
            <a:r>
              <a:rPr lang="en-I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endParaRPr lang="en-IN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Flowchart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 &amp; Goals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1475488"/>
            <a:ext cx="8115300" cy="42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416" y="1971304"/>
            <a:ext cx="8740239" cy="41342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VIEW ALL USERS: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10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APPROVING CHEQUE BOOK REQUEST: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47" y="2101932"/>
            <a:ext cx="8514608" cy="4003593"/>
          </a:xfrm>
        </p:spPr>
      </p:pic>
    </p:spTree>
    <p:extLst>
      <p:ext uri="{BB962C8B-B14F-4D97-AF65-F5344CB8AC3E}">
        <p14:creationId xmlns:p14="http://schemas.microsoft.com/office/powerpoint/2010/main" val="1121017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48" y="2018806"/>
            <a:ext cx="8645237" cy="408672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APPROVING </a:t>
            </a:r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LOAN REQUEST</a:t>
            </a:r>
            <a:r>
              <a:rPr lang="en-US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4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556" y="2101932"/>
            <a:ext cx="8455231" cy="400359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VIEW PRIMARY TRANSACTION REPORT:</a:t>
            </a:r>
            <a:endParaRPr lang="en-US" b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505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8" y="650771"/>
            <a:ext cx="10058400" cy="128930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04868" y="1399405"/>
            <a:ext cx="93236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is done with: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NG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Postman is an application that allows us to test APIs utilizing a graphical user interface. Some of Postman's advantages include the collection feature and the possibility to create different testing environments.</a:t>
            </a:r>
          </a:p>
          <a:p>
            <a:pPr>
              <a:lnSpc>
                <a:spcPct val="150000"/>
              </a:lnSpc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Selenium: </a:t>
            </a:r>
            <a:r>
              <a:rPr lang="en-US" sz="16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is an open-source tool that automates web browsers. It provides a single interface that lets you write test scripts in programming languages</a:t>
            </a:r>
            <a:r>
              <a:rPr lang="en-US" sz="1600" dirty="0" smtClean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en-US" sz="1600" dirty="0" smtClean="0">
              <a:solidFill>
                <a:srgbClr val="202124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b="1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 NG: </a:t>
            </a:r>
            <a:r>
              <a:rPr lang="en-US" sz="1600" dirty="0" err="1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r>
              <a:rPr lang="en-US" sz="1600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makes automated tests more structured, readable, maintainable and user-friendly</a:t>
            </a:r>
            <a:r>
              <a:rPr lang="en-US" dirty="0" smtClean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rgbClr val="20212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 descr="Test Image Png - Unit Testing Png, Transparent Png - kindpng">
            <a:extLst>
              <a:ext uri="{FF2B5EF4-FFF2-40B4-BE49-F238E27FC236}">
                <a16:creationId xmlns:a16="http://schemas.microsoft.com/office/drawing/2014/main" xmlns="" id="{A8FB5B7B-4E23-9616-3E4F-351C0CF3E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3706">
            <a:off x="8931968" y="1356168"/>
            <a:ext cx="1605133" cy="13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961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- 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FUNCTIONAL TESTING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69" y="1947554"/>
            <a:ext cx="8514607" cy="415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690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13424B3-230C-E1DF-9979-8CCC540B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093"/>
          <a:stretch/>
        </p:blipFill>
        <p:spPr>
          <a:xfrm>
            <a:off x="2105290" y="1559075"/>
            <a:ext cx="7895695" cy="41263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938" y="574571"/>
            <a:ext cx="10058400" cy="1289304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–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 TESTING</a:t>
            </a:r>
          </a:p>
        </p:txBody>
      </p:sp>
    </p:spTree>
    <p:extLst>
      <p:ext uri="{BB962C8B-B14F-4D97-AF65-F5344CB8AC3E}">
        <p14:creationId xmlns:p14="http://schemas.microsoft.com/office/powerpoint/2010/main" val="1885488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4" y="1923804"/>
            <a:ext cx="7861465" cy="418172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57FE98C0-B3D4-2950-2515-689BA60A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I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</a:p>
        </p:txBody>
      </p:sp>
    </p:spTree>
    <p:extLst>
      <p:ext uri="{BB962C8B-B14F-4D97-AF65-F5344CB8AC3E}">
        <p14:creationId xmlns:p14="http://schemas.microsoft.com/office/powerpoint/2010/main" val="3658527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3660" y="1943829"/>
            <a:ext cx="4782820" cy="303936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entry work.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Easy retrieval of information.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Reduced errors due to human intervention.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friendly screens to enter the data.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Portable and Flexible for further enhancement </a:t>
            </a:r>
          </a:p>
          <a:p>
            <a:pPr>
              <a:buClr>
                <a:srgbClr val="C00000"/>
              </a:buClr>
              <a:buSzPct val="109000"/>
              <a:buFont typeface="Wingdings" panose="05000000000000000000" pitchFamily="2" charset="2"/>
              <a:buChar char="ü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Fast finding of requested information.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943829"/>
            <a:ext cx="5079717" cy="303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783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889" y="1009402"/>
            <a:ext cx="4886854" cy="592819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229441" y="520699"/>
            <a:ext cx="9679860" cy="550079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  <a:buSzPct val="1080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“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Online Banking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was successfully designed and is tested for accuracy and quality.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80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 this project we have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accomplished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objectives and this project meets the needs of the organization.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8000"/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developed will be used in searching, retrieving and generating information for the concerned requests.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16" y="4599629"/>
            <a:ext cx="1439508" cy="155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779ECC-BCD7-7387-CADB-CAD6BE34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306" y="941832"/>
            <a:ext cx="5711810" cy="587584"/>
          </a:xfrm>
        </p:spPr>
        <p:txBody>
          <a:bodyPr/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B694EA-37CD-313D-8F8C-50025E5D0B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39028" y="1706514"/>
            <a:ext cx="9575336" cy="363016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Bank Management System is a very simple and entry level project developed in java using spring boot and angular. 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Here, A Database is used to store all the details of customer account in a table.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10000"/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login, do withdrawal, Request a Deposit amount, Transfer amount from one account to another account, check his/her current balance, and view reports of all the transactions.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380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ank You Presentation Images | Template Presentation | Sample of PPT  Presentation | Presentation Background Images">
            <a:extLst>
              <a:ext uri="{FF2B5EF4-FFF2-40B4-BE49-F238E27FC236}">
                <a16:creationId xmlns:a16="http://schemas.microsoft.com/office/drawing/2014/main" xmlns="" id="{A44520F3-1C9B-3F5B-061A-A81DD2EA33D9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25" b="26931"/>
          <a:stretch/>
        </p:blipFill>
        <p:spPr bwMode="auto">
          <a:xfrm>
            <a:off x="1606312" y="1849514"/>
            <a:ext cx="8768976" cy="358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6A555-4389-1F4C-81FA-74029C03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469" y="1108967"/>
            <a:ext cx="5711810" cy="587584"/>
          </a:xfrm>
        </p:spPr>
        <p:txBody>
          <a:bodyPr/>
          <a:lstStyle/>
          <a:p>
            <a:r>
              <a:rPr lang="en-US" b="1" spc="-70" dirty="0"/>
              <a:t> </a:t>
            </a:r>
            <a:r>
              <a:rPr lang="en-US" b="1" spc="-70" dirty="0">
                <a:solidFill>
                  <a:srgbClr val="C00000"/>
                </a:solidFill>
                <a:latin typeface="Times New Roman" pitchFamily="18" charset="0"/>
                <a:ea typeface="Tahoma" pitchFamily="34" charset="0"/>
                <a:cs typeface="Times New Roman" pitchFamily="18" charset="0"/>
              </a:rPr>
              <a:t>OBJECTIVES</a:t>
            </a:r>
            <a:endParaRPr lang="en-IN" dirty="0">
              <a:solidFill>
                <a:srgbClr val="C00000"/>
              </a:solidFill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856F2A-222B-378F-2A7D-70E697EE6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72260" y="1917701"/>
            <a:ext cx="9019540" cy="414832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Main Objective of Online Banking by commercial enterprise has been in     existence much greater in number due to lower operating costs is associated 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Online Banking has been in the form of automatic teller machines and telephone transactions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has been transformed by the Internet, a new delivery channel for banking services that benefits both customers and banks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Unlike your corner bank, online banking sites never close, they are available for 24/7.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4" name="Picture 4" descr="Insurance Wallpapers - Top Free Insurance Backgrounds - WallpaperAccess">
            <a:extLst>
              <a:ext uri="{FF2B5EF4-FFF2-40B4-BE49-F238E27FC236}">
                <a16:creationId xmlns:a16="http://schemas.microsoft.com/office/drawing/2014/main" xmlns="" id="{4774DF4C-C6DC-03E7-C143-369EC3A2D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225" y="887816"/>
            <a:ext cx="1752737" cy="1166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7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4200" y="1714500"/>
            <a:ext cx="7989177" cy="2347997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Front-end :Angular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Back-end: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Hibernate, JPA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Selenium, Postman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MySQL</a:t>
            </a:r>
          </a:p>
          <a:p>
            <a:pPr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Tomcat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0432" y="990600"/>
            <a:ext cx="4795520" cy="72390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</a:t>
            </a:r>
          </a:p>
        </p:txBody>
      </p:sp>
      <p:pic>
        <p:nvPicPr>
          <p:cNvPr id="8" name="Picture 4" descr="Java Spring Boot: Everything to Get You Started - Programmers Australia">
            <a:extLst>
              <a:ext uri="{FF2B5EF4-FFF2-40B4-BE49-F238E27FC236}">
                <a16:creationId xmlns:a16="http://schemas.microsoft.com/office/drawing/2014/main" xmlns="" id="{E1A11448-15E3-DE6C-7B57-A1CE59C72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414" y="4250139"/>
            <a:ext cx="1930527" cy="107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EO Guide to Angular: Everything You Need to Know">
            <a:extLst>
              <a:ext uri="{FF2B5EF4-FFF2-40B4-BE49-F238E27FC236}">
                <a16:creationId xmlns:a16="http://schemas.microsoft.com/office/drawing/2014/main" xmlns="" id="{4F3DC93A-F2FF-97E4-7FA1-C98D66C75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4250139"/>
            <a:ext cx="2037779" cy="10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pache, tomcat, logo Icon in Vector Logo">
            <a:extLst>
              <a:ext uri="{FF2B5EF4-FFF2-40B4-BE49-F238E27FC236}">
                <a16:creationId xmlns:a16="http://schemas.microsoft.com/office/drawing/2014/main" xmlns="" id="{76F0A33B-299A-4B1B-3C38-7E511DA6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376" y="4250139"/>
            <a:ext cx="1930527" cy="1089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ySQL - Omeecron Solutions">
            <a:extLst>
              <a:ext uri="{FF2B5EF4-FFF2-40B4-BE49-F238E27FC236}">
                <a16:creationId xmlns:a16="http://schemas.microsoft.com/office/drawing/2014/main" xmlns="" id="{CD8B7AFA-3AFC-46E9-67EF-72611442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338" y="4250138"/>
            <a:ext cx="1862141" cy="10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38580" y="1485900"/>
            <a:ext cx="9817100" cy="4529975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IMPLEMENTATION: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Angular is used to develop the frontend application. As a framework, Angular has clear advantages while also providing a standard structure for developers to work with. Angular is a frontend framework that allows developers to write once and deploy to multiple platforms.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 IMPLEMENTATION: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SpringBoot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used perform the backend application. It is used to develop the API and operations like add, update, delete and view and connecting to MYSQL database.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39671"/>
            <a:ext cx="10058400" cy="8351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</a:p>
        </p:txBody>
      </p:sp>
    </p:spTree>
    <p:extLst>
      <p:ext uri="{BB962C8B-B14F-4D97-AF65-F5344CB8AC3E}">
        <p14:creationId xmlns:p14="http://schemas.microsoft.com/office/powerpoint/2010/main" val="2480650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19712C-CD73-A523-37CA-A5B853B6C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70" y="802640"/>
            <a:ext cx="5711810" cy="1046480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C6FC49-1982-B13B-DF5C-2EDEEB8B7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4343" y="1849120"/>
            <a:ext cx="10233010" cy="3630168"/>
          </a:xfrm>
        </p:spPr>
        <p:txBody>
          <a:bodyPr/>
          <a:lstStyle/>
          <a:p>
            <a:pPr marL="0" indent="0">
              <a:buClrTx/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this new system contains the following activities,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Customer must have a User-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 and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to the system.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provides the all bank operations like deposit, withdraw, and funds transfer between       the two accounts. 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2000"/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System providing the fully secured login features.</a:t>
            </a:r>
          </a:p>
          <a:p>
            <a:pPr algn="just">
              <a:lnSpc>
                <a:spcPct val="150000"/>
              </a:lnSpc>
              <a:buClr>
                <a:srgbClr val="C00000"/>
              </a:buClr>
              <a:buSzPct val="102000"/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727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18" y="831277"/>
            <a:ext cx="4061012" cy="854087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xmlns="" id="{9D599B39-1881-3CD8-C990-7CAD339050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38517" y="1958568"/>
            <a:ext cx="8785412" cy="34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owerpoint Party_Win32_JB_v2" id="{38882D8F-135B-4B53-8430-4B694BF79376}" vid="{B574F3CD-D47E-461D-A68F-3273AD410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00AB2-1957-427C-B872-176ABC83E732}">
  <ds:schemaRefs>
    <ds:schemaRef ds:uri="http://www.w3.org/XML/1998/namespace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16c05727-aa75-4e4a-9b5f-8a80a1165891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981</TotalTime>
  <Words>601</Words>
  <Application>Microsoft Office PowerPoint</Application>
  <PresentationFormat>Custom</PresentationFormat>
  <Paragraphs>125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RetrospectVTI</vt:lpstr>
      <vt:lpstr> ONLINE BANKING </vt:lpstr>
      <vt:lpstr>Team leader :  NAMRATA KUDACHI</vt:lpstr>
      <vt:lpstr>CONTENTS</vt:lpstr>
      <vt:lpstr>PROBLEM STATEMENT</vt:lpstr>
      <vt:lpstr> OBJECTIVES</vt:lpstr>
      <vt:lpstr>TECHNOLOGIES USED</vt:lpstr>
      <vt:lpstr>IMPLEMENTATION:</vt:lpstr>
      <vt:lpstr>THE PROPOSED SYSTEM</vt:lpstr>
      <vt:lpstr>Use Case Diagram</vt:lpstr>
      <vt:lpstr>PowerPoint Presentation</vt:lpstr>
      <vt:lpstr>        Module CONTD…</vt:lpstr>
      <vt:lpstr>Admin Activity Diagram</vt:lpstr>
      <vt:lpstr>MODULE CONTD...     USER-module:</vt:lpstr>
      <vt:lpstr>User Activity Diagram</vt:lpstr>
      <vt:lpstr>PowerPoint Presentation</vt:lpstr>
      <vt:lpstr>Database</vt:lpstr>
      <vt:lpstr>FLOW CHART</vt:lpstr>
      <vt:lpstr>Output :  Login PAGE</vt:lpstr>
      <vt:lpstr>REGISTRATION PAGE: </vt:lpstr>
      <vt:lpstr>USER DASHBOARD:</vt:lpstr>
      <vt:lpstr>DEPOSIT MONEY:</vt:lpstr>
      <vt:lpstr>WITHDRAW MONEY:</vt:lpstr>
      <vt:lpstr>TRANSFER MONEY:</vt:lpstr>
      <vt:lpstr>TRANSACTION HISTORY:</vt:lpstr>
      <vt:lpstr>CHEQUE BOOK REQUEST:</vt:lpstr>
      <vt:lpstr>LOAN REQUEST:</vt:lpstr>
      <vt:lpstr>VIEW PROFILE:</vt:lpstr>
      <vt:lpstr>EDIT DETAILS:</vt:lpstr>
      <vt:lpstr> ADMIN LOGIN:  </vt:lpstr>
      <vt:lpstr>VIEW ALL USERS:</vt:lpstr>
      <vt:lpstr>APPROVING CHEQUE BOOK REQUEST:</vt:lpstr>
      <vt:lpstr>APPROVING LOAN REQUEST:</vt:lpstr>
      <vt:lpstr>VIEW PRIMARY TRANSACTION REPORT:</vt:lpstr>
      <vt:lpstr>Testing</vt:lpstr>
      <vt:lpstr>Testing -  FUNCTIONAL TESTING</vt:lpstr>
      <vt:lpstr>Testing – SELENIUM TESTING</vt:lpstr>
      <vt:lpstr>TESTING - TESTNG</vt:lpstr>
      <vt:lpstr>GOALS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BANKING</dc:title>
  <dc:creator>Shanmugapriya N</dc:creator>
  <cp:lastModifiedBy>Dell</cp:lastModifiedBy>
  <cp:revision>186</cp:revision>
  <dcterms:created xsi:type="dcterms:W3CDTF">2022-10-18T03:42:16Z</dcterms:created>
  <dcterms:modified xsi:type="dcterms:W3CDTF">2023-08-15T15:21:18Z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